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7"/>
  </p:notesMasterIdLst>
  <p:handoutMasterIdLst>
    <p:handoutMasterId r:id="rId8"/>
  </p:handoutMasterIdLst>
  <p:sldIdLst>
    <p:sldId id="724" r:id="rId2"/>
    <p:sldId id="727" r:id="rId3"/>
    <p:sldId id="728" r:id="rId4"/>
    <p:sldId id="729" r:id="rId5"/>
    <p:sldId id="717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16962" autoAdjust="0"/>
    <p:restoredTop sz="94660"/>
  </p:normalViewPr>
  <p:slideViewPr>
    <p:cSldViewPr>
      <p:cViewPr varScale="1">
        <p:scale>
          <a:sx n="64" d="100"/>
          <a:sy n="64" d="100"/>
        </p:scale>
        <p:origin x="-123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5F0D411-63FE-41EA-B605-2C634AA7077F}" type="datetimeFigureOut">
              <a:rPr lang="en-GB"/>
              <a:pPr>
                <a:defRPr/>
              </a:pPr>
              <a:t>28/07/2015</a:t>
            </a:fld>
            <a:endParaRPr lang="en-GB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82A9015-A212-4039-BFB4-7E2B5C7ED2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174BA6C-420E-45B0-B88C-256E341077BE}" type="datetimeFigureOut">
              <a:rPr lang="en-IE"/>
              <a:pPr>
                <a:defRPr/>
              </a:pPr>
              <a:t>28/07/2015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IE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IE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15FD2BA-32ED-4D20-8456-5F7FB7E53778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5FD2BA-32ED-4D20-8456-5F7FB7E53778}" type="slidenum">
              <a:rPr lang="en-IE" smtClean="0"/>
              <a:pPr>
                <a:defRPr/>
              </a:pPr>
              <a:t>1</a:t>
            </a:fld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DD1F6F-0131-499F-932B-1289191D2C7E}" type="datetimeFigureOut">
              <a:rPr lang="en-US" smtClean="0"/>
              <a:pPr>
                <a:defRPr/>
              </a:pPr>
              <a:t>7/28/2015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EF73D089-2280-4BD8-BB05-C8DC8A2257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611183-D777-4AD5-8CDB-0CDB60B4106E}" type="datetimeFigureOut">
              <a:rPr lang="en-US" smtClean="0"/>
              <a:pPr>
                <a:defRPr/>
              </a:pPr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F6C8D9-F1BD-4E4E-A02B-DBFF79CEDD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0CAC7E-52F9-4F68-A922-9CC406FB4273}" type="datetimeFigureOut">
              <a:rPr lang="en-US" smtClean="0"/>
              <a:pPr>
                <a:defRPr/>
              </a:pPr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FCD567-96E8-47A3-A95D-E7F986EBFD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6A6250-F2FB-4275-BEB4-E34205FF15A8}" type="datetimeFigureOut">
              <a:rPr lang="en-US" smtClean="0"/>
              <a:pPr>
                <a:defRPr/>
              </a:pPr>
              <a:t>7/28/2015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339F764E-EB47-40CF-A775-0AA3ADB124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615781-A691-4876-A3E3-E52BD9D8F692}" type="datetimeFigureOut">
              <a:rPr lang="en-US" smtClean="0"/>
              <a:pPr>
                <a:defRPr/>
              </a:pPr>
              <a:t>7/28/2015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F3F0A0-7987-4C97-9722-6D351A9C79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1747D9-4E2C-4045-9323-7351235C2C4C}" type="datetimeFigureOut">
              <a:rPr lang="en-US" smtClean="0"/>
              <a:pPr>
                <a:defRPr/>
              </a:pPr>
              <a:t>7/28/2015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20362D-A8C7-42D8-B65F-A818C0A168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B80884-6B08-4116-A017-19B81BA8037B}" type="datetimeFigureOut">
              <a:rPr lang="en-US" smtClean="0"/>
              <a:pPr>
                <a:defRPr/>
              </a:pPr>
              <a:t>7/28/2015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DB1E7B00-28C1-4C37-9A52-9A920864D0F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8B93D9-E175-4418-8BA2-8570B2C0AF05}" type="datetimeFigureOut">
              <a:rPr lang="en-US" smtClean="0"/>
              <a:pPr>
                <a:defRPr/>
              </a:pPr>
              <a:t>7/28/2015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51FBA2-122A-4144-AFFE-09EFF0A92DD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C08C02-C9F1-40A1-872E-CE96EAD70C15}" type="datetimeFigureOut">
              <a:rPr lang="en-US" smtClean="0"/>
              <a:pPr>
                <a:defRPr/>
              </a:pPr>
              <a:t>7/28/2015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E9DA3A-DDEB-4BC9-9D3A-A298BAF860A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4533D0-78AE-49E5-B4DC-21B877F6E2B0}" type="datetimeFigureOut">
              <a:rPr lang="en-US" smtClean="0"/>
              <a:pPr>
                <a:defRPr/>
              </a:pPr>
              <a:t>7/28/2015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986454-8468-4F4D-BF19-EFE4827CA48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FF5C0E-9BAC-48BD-9DCD-9BADEBFD6C11}" type="datetimeFigureOut">
              <a:rPr lang="en-US" smtClean="0"/>
              <a:pPr>
                <a:defRPr/>
              </a:pPr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C63017-BB3C-4936-9956-2C76F9F1A8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638C1CF5-81BE-412C-B443-5EA1B1778416}" type="datetimeFigureOut">
              <a:rPr lang="en-US" smtClean="0"/>
              <a:pPr>
                <a:defRPr/>
              </a:pPr>
              <a:t>7/28/2015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57A63F7-93CA-439B-91D7-4CAC4DD873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81000"/>
            <a:ext cx="8637588" cy="9144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IE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Poem of the Day</a:t>
            </a:r>
            <a:endParaRPr lang="en-GB" sz="6000" dirty="0" smtClean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81400" y="1676400"/>
            <a:ext cx="5029200" cy="1938992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ctr"/>
            <a:r>
              <a:rPr lang="en-IE" sz="4400" b="1" u="sng" dirty="0" smtClean="0"/>
              <a:t>Welcome Back to School</a:t>
            </a:r>
          </a:p>
          <a:p>
            <a:pPr algn="ctr"/>
            <a:r>
              <a:rPr lang="en-IE" sz="3200" dirty="0" smtClean="0"/>
              <a:t>By Kenn Nesbitt</a:t>
            </a:r>
            <a:endParaRPr lang="en-IE" sz="3200" dirty="0"/>
          </a:p>
        </p:txBody>
      </p:sp>
      <p:pic>
        <p:nvPicPr>
          <p:cNvPr id="1026" name="Picture 2" descr="http://bestclipartblog.com/clipart-pics/poetry-clip-art-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600200"/>
            <a:ext cx="2667000" cy="2459567"/>
          </a:xfrm>
          <a:prstGeom prst="rect">
            <a:avLst/>
          </a:prstGeom>
          <a:noFill/>
        </p:spPr>
      </p:pic>
      <p:pic>
        <p:nvPicPr>
          <p:cNvPr id="1028" name="Picture 4" descr="http://mrsrombachreads.edublogs.org/files/2014/01/Kids-Got-Poetry-clipart-udjun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4419600"/>
            <a:ext cx="2438400" cy="18835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6" name="Picture 5" descr="welcomebacktoschool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00600" y="3962400"/>
            <a:ext cx="2514600" cy="2522483"/>
          </a:xfrm>
          <a:prstGeom prst="rect">
            <a:avLst/>
          </a:prstGeom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600200"/>
            <a:ext cx="7391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3200" dirty="0" smtClean="0"/>
              <a:t>“Dear students, the summer has ended.</a:t>
            </a:r>
            <a:br>
              <a:rPr lang="en-IE" sz="3200" dirty="0" smtClean="0"/>
            </a:br>
            <a:r>
              <a:rPr lang="en-IE" sz="3200" dirty="0" smtClean="0"/>
              <a:t>The school year at last has begun.</a:t>
            </a:r>
            <a:br>
              <a:rPr lang="en-IE" sz="3200" dirty="0" smtClean="0"/>
            </a:br>
            <a:r>
              <a:rPr lang="en-IE" sz="3200" dirty="0" smtClean="0"/>
              <a:t>But this year is totally different.</a:t>
            </a:r>
            <a:br>
              <a:rPr lang="en-IE" sz="3200" dirty="0" smtClean="0"/>
            </a:br>
            <a:r>
              <a:rPr lang="en-IE" sz="3200" dirty="0" smtClean="0"/>
              <a:t>I promise we'll only have fun.</a:t>
            </a:r>
          </a:p>
          <a:p>
            <a:pPr algn="ctr"/>
            <a:endParaRPr lang="en-IE" sz="3200" dirty="0" smtClean="0"/>
          </a:p>
          <a:p>
            <a:pPr algn="ctr"/>
            <a:r>
              <a:rPr lang="en-IE" sz="3200" dirty="0" smtClean="0"/>
              <a:t>“We won't study any mathematics,</a:t>
            </a:r>
            <a:br>
              <a:rPr lang="en-IE" sz="3200" dirty="0" smtClean="0"/>
            </a:br>
            <a:r>
              <a:rPr lang="en-IE" sz="3200" dirty="0" smtClean="0"/>
              <a:t>and recess will last all day long.</a:t>
            </a:r>
            <a:br>
              <a:rPr lang="en-IE" sz="3200" dirty="0" smtClean="0"/>
            </a:br>
            <a:r>
              <a:rPr lang="en-IE" sz="3200" dirty="0" smtClean="0"/>
              <a:t>Instead of the pledge of allegiance,</a:t>
            </a:r>
            <a:br>
              <a:rPr lang="en-IE" sz="3200" dirty="0" smtClean="0"/>
            </a:br>
            <a:r>
              <a:rPr lang="en-IE" sz="3200" dirty="0" smtClean="0"/>
              <a:t>we'll belt out a rock-and-roll song.</a:t>
            </a:r>
            <a:endParaRPr lang="en-IE" sz="3200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04800" y="381000"/>
            <a:ext cx="8637588" cy="914400"/>
          </a:xfrm>
          <a:prstGeom prst="rect">
            <a:avLst/>
          </a:prstGeom>
        </p:spPr>
        <p:txBody>
          <a:bodyPr vert="horz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60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Poem of the Day</a:t>
            </a:r>
            <a:endParaRPr kumimoji="0" lang="en-GB" sz="6000" b="0" i="0" u="none" strike="noStrike" kern="1200" cap="all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676400"/>
            <a:ext cx="7848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3200" dirty="0" smtClean="0"/>
              <a:t>“We'll only play games in the classroom.</a:t>
            </a:r>
            <a:br>
              <a:rPr lang="en-IE" sz="3200" dirty="0" smtClean="0"/>
            </a:br>
            <a:r>
              <a:rPr lang="en-IE" sz="3200" dirty="0" smtClean="0"/>
              <a:t>You're welcome to bring in your toys.</a:t>
            </a:r>
            <a:br>
              <a:rPr lang="en-IE" sz="3200" dirty="0" smtClean="0"/>
            </a:br>
            <a:r>
              <a:rPr lang="en-IE" sz="3200" dirty="0" smtClean="0"/>
              <a:t>It's okay to run in the hallways.</a:t>
            </a:r>
            <a:br>
              <a:rPr lang="en-IE" sz="3200" dirty="0" smtClean="0"/>
            </a:br>
            <a:r>
              <a:rPr lang="en-IE" sz="3200" dirty="0" smtClean="0"/>
              <a:t>It's great if you make lots of noise.</a:t>
            </a:r>
            <a:br>
              <a:rPr lang="en-IE" sz="3200" dirty="0" smtClean="0"/>
            </a:br>
            <a:r>
              <a:rPr lang="en-IE" sz="3200" dirty="0" smtClean="0"/>
              <a:t/>
            </a:r>
            <a:br>
              <a:rPr lang="en-IE" sz="3200" dirty="0" smtClean="0"/>
            </a:br>
            <a:r>
              <a:rPr lang="en-IE" sz="3200" dirty="0" smtClean="0"/>
              <a:t>“For homework, you'll play your Nintendo.</a:t>
            </a:r>
            <a:br>
              <a:rPr lang="en-IE" sz="3200" dirty="0" smtClean="0"/>
            </a:br>
            <a:r>
              <a:rPr lang="en-IE" sz="3200" dirty="0" smtClean="0"/>
              <a:t>You'll have to watch lots of T.V.</a:t>
            </a:r>
            <a:br>
              <a:rPr lang="en-IE" sz="3200" dirty="0" smtClean="0"/>
            </a:br>
            <a:r>
              <a:rPr lang="en-IE" sz="3200" dirty="0" smtClean="0"/>
              <a:t>For field trips we'll go to the movies</a:t>
            </a:r>
            <a:br>
              <a:rPr lang="en-IE" sz="3200" dirty="0" smtClean="0"/>
            </a:br>
            <a:r>
              <a:rPr lang="en-IE" sz="3200" dirty="0" smtClean="0"/>
              <a:t>and get lots of candy for free.</a:t>
            </a:r>
            <a:endParaRPr lang="en-IE" sz="3200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04800" y="381000"/>
            <a:ext cx="8637588" cy="914400"/>
          </a:xfrm>
          <a:prstGeom prst="rect">
            <a:avLst/>
          </a:prstGeom>
        </p:spPr>
        <p:txBody>
          <a:bodyPr vert="horz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60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Poem of the Day</a:t>
            </a:r>
            <a:endParaRPr kumimoji="0" lang="en-GB" sz="6000" b="0" i="0" u="none" strike="noStrike" kern="1200" cap="all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447800"/>
            <a:ext cx="8001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3200" dirty="0" smtClean="0"/>
              <a:t>“The lunchroom will only serve chocolate</a:t>
            </a:r>
            <a:br>
              <a:rPr lang="en-IE" sz="3200" dirty="0" smtClean="0"/>
            </a:br>
            <a:r>
              <a:rPr lang="en-IE" sz="3200" dirty="0" smtClean="0"/>
              <a:t>and triple fudge sundaes supreme.”</a:t>
            </a:r>
            <a:br>
              <a:rPr lang="en-IE" sz="3200" dirty="0" smtClean="0"/>
            </a:br>
            <a:r>
              <a:rPr lang="en-IE" sz="3200" dirty="0" smtClean="0"/>
              <a:t>Yes, that's what I heard from my teacher</a:t>
            </a:r>
            <a:br>
              <a:rPr lang="en-IE" sz="3200" dirty="0" smtClean="0"/>
            </a:br>
            <a:r>
              <a:rPr lang="en-IE" sz="3200" dirty="0" smtClean="0"/>
              <a:t>before I woke up from my dream.</a:t>
            </a:r>
            <a:endParaRPr lang="en-IE" sz="3200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04800" y="381000"/>
            <a:ext cx="8637588" cy="914400"/>
          </a:xfrm>
          <a:prstGeom prst="rect">
            <a:avLst/>
          </a:prstGeom>
        </p:spPr>
        <p:txBody>
          <a:bodyPr vert="horz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60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Poem of the Day</a:t>
            </a:r>
            <a:endParaRPr kumimoji="0" lang="en-GB" sz="6000" b="0" i="0" u="none" strike="noStrike" kern="1200" cap="all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welcomebacktoschoo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381000"/>
            <a:ext cx="2886551" cy="2895600"/>
          </a:xfrm>
          <a:prstGeom prst="rect">
            <a:avLst/>
          </a:prstGeom>
        </p:spPr>
      </p:pic>
      <p:pic>
        <p:nvPicPr>
          <p:cNvPr id="5" name="Picture 4" descr="back-to-schoo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29200" y="3733800"/>
            <a:ext cx="3076575" cy="2809875"/>
          </a:xfrm>
          <a:prstGeom prst="rect">
            <a:avLst/>
          </a:prstGeom>
        </p:spPr>
      </p:pic>
      <p:pic>
        <p:nvPicPr>
          <p:cNvPr id="6" name="Picture 5" descr="back2school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53000" y="457200"/>
            <a:ext cx="2667000" cy="29973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</p:pic>
      <p:pic>
        <p:nvPicPr>
          <p:cNvPr id="7" name="Picture 6" descr="2575_back_to_schoo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14400" y="3505200"/>
            <a:ext cx="3199848" cy="3098800"/>
          </a:xfrm>
          <a:prstGeom prst="rect">
            <a:avLst/>
          </a:prstGeom>
        </p:spPr>
      </p:pic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761</TotalTime>
  <Words>49</Words>
  <Application>Microsoft Office PowerPoint</Application>
  <PresentationFormat>On-screen Show (4:3)</PresentationFormat>
  <Paragraphs>12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Trek</vt:lpstr>
      <vt:lpstr>Poem of the Day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 You Know</dc:title>
  <dc:creator>Barry Slack</dc:creator>
  <cp:lastModifiedBy>bslack</cp:lastModifiedBy>
  <cp:revision>129</cp:revision>
  <dcterms:created xsi:type="dcterms:W3CDTF">2006-08-16T00:00:00Z</dcterms:created>
  <dcterms:modified xsi:type="dcterms:W3CDTF">2015-07-28T18:14:42Z</dcterms:modified>
</cp:coreProperties>
</file>