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215" r:id="rId2"/>
    <p:sldId id="1211" r:id="rId3"/>
    <p:sldId id="1212" r:id="rId4"/>
    <p:sldId id="1213" r:id="rId5"/>
    <p:sldId id="121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485" autoAdjust="0"/>
    <p:restoredTop sz="94660"/>
  </p:normalViewPr>
  <p:slideViewPr>
    <p:cSldViewPr>
      <p:cViewPr varScale="1">
        <p:scale>
          <a:sx n="51" d="100"/>
          <a:sy n="51" d="100"/>
        </p:scale>
        <p:origin x="127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F0D411-63FE-41EA-B605-2C634AA7077F}" type="datetimeFigureOut">
              <a:rPr lang="en-GB"/>
              <a:pPr>
                <a:defRPr/>
              </a:pPr>
              <a:t>10/09/2015</a:t>
            </a:fld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2A9015-A212-4039-BFB4-7E2B5C7ED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1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74BA6C-420E-45B0-B88C-256E341077BE}" type="datetimeFigureOut">
              <a:rPr lang="en-IE"/>
              <a:pPr>
                <a:defRPr/>
              </a:pPr>
              <a:t>10/09/2015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FD2BA-32ED-4D20-8456-5F7FB7E5377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3672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FD2BA-32ED-4D20-8456-5F7FB7E53778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82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1F6F-0131-499F-932B-1289191D2C7E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D089-2280-4BD8-BB05-C8DC8A225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1183-D777-4AD5-8CDB-0CDB60B4106E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C8D9-F1BD-4E4E-A02B-DBFF79CED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AC7E-52F9-4F68-A922-9CC406FB4273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D567-96E8-47A3-A95D-E7F986EBF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IE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C7F4-6A84-427A-BA04-FA0B5E725284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D822-CD28-4C33-B75B-347E9FBFE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6250-F2FB-4275-BEB4-E34205FF15A8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764E-EB47-40CF-A775-0AA3ADB1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5781-A691-4876-A3E3-E52BD9D8F692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F0A0-7987-4C97-9722-6D351A9C7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47D9-4E2C-4045-9323-7351235C2C4C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362D-A8C7-42D8-B65F-A818C0A1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0884-6B08-4116-A017-19B81BA8037B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7B00-28C1-4C37-9A52-9A920864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93D9-E175-4418-8BA2-8570B2C0AF05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FBA2-122A-4144-AFFE-09EFF0A92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8C02-C9F1-40A1-872E-CE96EAD70C15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DA3A-DDEB-4BC9-9D3A-A298BAF8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33D0-78AE-49E5-B4DC-21B877F6E2B0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6454-8468-4F4D-BF19-EFE4827CA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5C0E-9BAC-48BD-9DCD-9BADEBFD6C11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3017-BB3C-4936-9956-2C76F9F1A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8C1CF5-81BE-412C-B443-5EA1B1778416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7A63F7-93CA-439B-91D7-4CAC4DD8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37588" cy="914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Poem of the Day</a:t>
            </a:r>
            <a:endParaRPr lang="en-GB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2438400"/>
            <a:ext cx="5029200" cy="193899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IE" sz="4400" b="1" u="sng" dirty="0" smtClean="0"/>
              <a:t>The Famine</a:t>
            </a:r>
          </a:p>
          <a:p>
            <a:pPr algn="ctr"/>
            <a:endParaRPr lang="en-IE" sz="4400" b="1" u="sng" dirty="0" smtClean="0"/>
          </a:p>
          <a:p>
            <a:pPr algn="ctr"/>
            <a:r>
              <a:rPr lang="en-IE" sz="3200" dirty="0" smtClean="0"/>
              <a:t>By </a:t>
            </a:r>
            <a:r>
              <a:rPr lang="en-IE" sz="3200" dirty="0" err="1" smtClean="0"/>
              <a:t>Roisín</a:t>
            </a:r>
            <a:r>
              <a:rPr lang="en-IE" sz="3200" dirty="0" smtClean="0"/>
              <a:t> </a:t>
            </a:r>
            <a:r>
              <a:rPr lang="en-IE" sz="3200" dirty="0" err="1" smtClean="0"/>
              <a:t>Hambly</a:t>
            </a:r>
            <a:endParaRPr lang="en-IE" sz="3200" dirty="0"/>
          </a:p>
        </p:txBody>
      </p:sp>
      <p:pic>
        <p:nvPicPr>
          <p:cNvPr id="1026" name="Picture 2" descr="http://bestclipartblog.com/clipart-pics/poetry-clip-ar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667000" cy="2459567"/>
          </a:xfrm>
          <a:prstGeom prst="rect">
            <a:avLst/>
          </a:prstGeom>
          <a:noFill/>
        </p:spPr>
      </p:pic>
      <p:pic>
        <p:nvPicPr>
          <p:cNvPr id="1028" name="Picture 4" descr="http://mrsrombachreads.edublogs.org/files/2014/01/Kids-Got-Poetry-clipart-udju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438400" cy="1883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4794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1"/>
            <a:ext cx="82296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>In the Spring of ‘45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I </a:t>
            </a:r>
            <a:r>
              <a:rPr lang="en-IE" dirty="0"/>
              <a:t>planted my potato </a:t>
            </a:r>
            <a:r>
              <a:rPr lang="en-IE" dirty="0" smtClean="0"/>
              <a:t>crop</a:t>
            </a:r>
          </a:p>
          <a:p>
            <a:pPr marL="0" indent="0" algn="ctr">
              <a:buNone/>
            </a:pPr>
            <a:r>
              <a:rPr lang="en-IE" dirty="0" smtClean="0"/>
              <a:t>But </a:t>
            </a:r>
            <a:r>
              <a:rPr lang="en-IE" dirty="0"/>
              <a:t>when I dug them up in Winter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They </a:t>
            </a:r>
            <a:r>
              <a:rPr lang="en-IE" dirty="0"/>
              <a:t>were black and brown from rot. </a:t>
            </a:r>
          </a:p>
          <a:p>
            <a:endParaRPr lang="en-I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1236" y="34290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dirty="0"/>
              <a:t>There were seven in my family,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Four </a:t>
            </a:r>
            <a:r>
              <a:rPr lang="en-IE" dirty="0"/>
              <a:t>children under five,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I </a:t>
            </a:r>
            <a:r>
              <a:rPr lang="en-IE" dirty="0"/>
              <a:t>had to find some food for them,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To </a:t>
            </a:r>
            <a:r>
              <a:rPr lang="en-IE" dirty="0"/>
              <a:t>keep them all alive.</a:t>
            </a:r>
          </a:p>
        </p:txBody>
      </p:sp>
    </p:spTree>
    <p:extLst>
      <p:ext uri="{BB962C8B-B14F-4D97-AF65-F5344CB8AC3E}">
        <p14:creationId xmlns:p14="http://schemas.microsoft.com/office/powerpoint/2010/main" val="2722276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1"/>
            <a:ext cx="82296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>It wasn’t too bad to start with,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But </a:t>
            </a:r>
            <a:r>
              <a:rPr lang="en-IE" dirty="0"/>
              <a:t>by Autumn ‘47,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Two </a:t>
            </a:r>
            <a:r>
              <a:rPr lang="en-IE" dirty="0"/>
              <a:t>members of my family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Had </a:t>
            </a:r>
            <a:r>
              <a:rPr lang="en-IE" dirty="0"/>
              <a:t>died and gone to Heaven.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1236" y="34290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dirty="0"/>
              <a:t>That Winter it was long and cold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And </a:t>
            </a:r>
            <a:r>
              <a:rPr lang="en-IE" dirty="0"/>
              <a:t>every thing was bare,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Then </a:t>
            </a:r>
            <a:r>
              <a:rPr lang="en-IE" dirty="0"/>
              <a:t>when my lovely wife passed on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I </a:t>
            </a:r>
            <a:r>
              <a:rPr lang="en-IE" dirty="0"/>
              <a:t>thought it so unfair.</a:t>
            </a:r>
          </a:p>
        </p:txBody>
      </p:sp>
    </p:spTree>
    <p:extLst>
      <p:ext uri="{BB962C8B-B14F-4D97-AF65-F5344CB8AC3E}">
        <p14:creationId xmlns:p14="http://schemas.microsoft.com/office/powerpoint/2010/main" val="7356493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1"/>
            <a:ext cx="82296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>My family were now so thin,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Their </a:t>
            </a:r>
            <a:r>
              <a:rPr lang="en-IE" dirty="0"/>
              <a:t>faces were so hollow,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They </a:t>
            </a:r>
            <a:r>
              <a:rPr lang="en-IE" dirty="0"/>
              <a:t>decided to emigrate,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But </a:t>
            </a:r>
            <a:r>
              <a:rPr lang="en-IE" dirty="0"/>
              <a:t>foolishly I didn’t follow.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1236" y="34290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dirty="0"/>
              <a:t>I saw a soldier selling corn,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No </a:t>
            </a:r>
            <a:r>
              <a:rPr lang="en-IE" dirty="0"/>
              <a:t>one was around,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I </a:t>
            </a:r>
            <a:r>
              <a:rPr lang="en-IE" dirty="0"/>
              <a:t>took this opportunity </a:t>
            </a:r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To </a:t>
            </a:r>
            <a:r>
              <a:rPr lang="en-IE" dirty="0"/>
              <a:t>knock him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33137168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2590800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	I </a:t>
            </a:r>
            <a:r>
              <a:rPr lang="en-IE" dirty="0"/>
              <a:t>robbed him of his food and money </a:t>
            </a:r>
            <a:endParaRPr lang="en-IE" dirty="0" smtClean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And </a:t>
            </a:r>
            <a:r>
              <a:rPr lang="en-IE" dirty="0"/>
              <a:t>quickly ran away, </a:t>
            </a:r>
            <a:endParaRPr lang="en-IE" dirty="0" smtClean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But </a:t>
            </a:r>
            <a:r>
              <a:rPr lang="en-IE" dirty="0"/>
              <a:t>sadly I was caught and killed </a:t>
            </a:r>
            <a:endParaRPr lang="en-IE" dirty="0" smtClean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And </a:t>
            </a:r>
            <a:r>
              <a:rPr lang="en-IE" dirty="0"/>
              <a:t>left there to decay. </a:t>
            </a:r>
          </a:p>
        </p:txBody>
      </p:sp>
    </p:spTree>
    <p:extLst>
      <p:ext uri="{BB962C8B-B14F-4D97-AF65-F5344CB8AC3E}">
        <p14:creationId xmlns:p14="http://schemas.microsoft.com/office/powerpoint/2010/main" val="13912986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163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Poem of the Day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</dc:title>
  <dc:creator>Barry Slack</dc:creator>
  <cp:lastModifiedBy>bslack</cp:lastModifiedBy>
  <cp:revision>132</cp:revision>
  <dcterms:created xsi:type="dcterms:W3CDTF">2006-08-16T00:00:00Z</dcterms:created>
  <dcterms:modified xsi:type="dcterms:W3CDTF">2015-09-10T21:19:01Z</dcterms:modified>
</cp:coreProperties>
</file>