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963" r:id="rId2"/>
    <p:sldId id="964" r:id="rId3"/>
    <p:sldId id="965" r:id="rId4"/>
    <p:sldId id="966" r:id="rId5"/>
    <p:sldId id="967" r:id="rId6"/>
    <p:sldId id="968" r:id="rId7"/>
    <p:sldId id="969" r:id="rId8"/>
    <p:sldId id="9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41" autoAdjust="0"/>
    <p:restoredTop sz="94660"/>
  </p:normalViewPr>
  <p:slideViewPr>
    <p:cSldViewPr>
      <p:cViewPr varScale="1">
        <p:scale>
          <a:sx n="51" d="100"/>
          <a:sy n="51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F0D411-63FE-41EA-B605-2C634AA7077F}" type="datetimeFigureOut">
              <a:rPr lang="en-GB"/>
              <a:pPr>
                <a:defRPr/>
              </a:pPr>
              <a:t>10/09/2015</a:t>
            </a:fld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2A9015-A212-4039-BFB4-7E2B5C7ED2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6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74BA6C-420E-45B0-B88C-256E341077BE}" type="datetimeFigureOut">
              <a:rPr lang="en-IE"/>
              <a:pPr>
                <a:defRPr/>
              </a:pPr>
              <a:t>10/09/2015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5FD2BA-32ED-4D20-8456-5F7FB7E5377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4130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FD2BA-32ED-4D20-8456-5F7FB7E53778}" type="slidenum">
              <a:rPr lang="en-IE" smtClean="0"/>
              <a:pPr>
                <a:defRPr/>
              </a:pPr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910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1F6F-0131-499F-932B-1289191D2C7E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3D089-2280-4BD8-BB05-C8DC8A225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1183-D777-4AD5-8CDB-0CDB60B4106E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C8D9-F1BD-4E4E-A02B-DBFF79CED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CAC7E-52F9-4F68-A922-9CC406FB4273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D567-96E8-47A3-A95D-E7F986EBF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IE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C7F4-6A84-427A-BA04-FA0B5E725284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6D822-CD28-4C33-B75B-347E9FBFE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6250-F2FB-4275-BEB4-E34205FF15A8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764E-EB47-40CF-A775-0AA3ADB12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5781-A691-4876-A3E3-E52BD9D8F692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3F0A0-7987-4C97-9722-6D351A9C7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47D9-4E2C-4045-9323-7351235C2C4C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0362D-A8C7-42D8-B65F-A818C0A1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0884-6B08-4116-A017-19B81BA8037B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7B00-28C1-4C37-9A52-9A920864D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B93D9-E175-4418-8BA2-8570B2C0AF05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1FBA2-122A-4144-AFFE-09EFF0A92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8C02-C9F1-40A1-872E-CE96EAD70C15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9DA3A-DDEB-4BC9-9D3A-A298BAF86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33D0-78AE-49E5-B4DC-21B877F6E2B0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6454-8468-4F4D-BF19-EFE4827CA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5C0E-9BAC-48BD-9DCD-9BADEBFD6C11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3017-BB3C-4936-9956-2C76F9F1A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8C1CF5-81BE-412C-B443-5EA1B1778416}" type="datetimeFigureOut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7A63F7-93CA-439B-91D7-4CAC4DD87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637588" cy="914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Poem of the Day</a:t>
            </a:r>
            <a:endParaRPr lang="en-GB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2438400"/>
            <a:ext cx="5029200" cy="230832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IE" sz="3600" b="1" dirty="0"/>
              <a:t>Little Red Riding Hood and the </a:t>
            </a:r>
            <a:r>
              <a:rPr lang="en-IE" sz="3600" b="1" dirty="0" smtClean="0"/>
              <a:t>Wolf</a:t>
            </a:r>
          </a:p>
          <a:p>
            <a:pPr algn="ctr"/>
            <a:endParaRPr lang="en-IE" sz="3600" b="1" dirty="0"/>
          </a:p>
          <a:p>
            <a:pPr algn="ctr"/>
            <a:r>
              <a:rPr lang="en-IE" sz="3600" b="1" dirty="0" smtClean="0"/>
              <a:t>By Roald Dahl</a:t>
            </a:r>
            <a:endParaRPr lang="en-IE" sz="3600" dirty="0"/>
          </a:p>
        </p:txBody>
      </p:sp>
      <p:pic>
        <p:nvPicPr>
          <p:cNvPr id="1026" name="Picture 2" descr="http://bestclipartblog.com/clipart-pics/poetry-clip-art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2667000" cy="2459567"/>
          </a:xfrm>
          <a:prstGeom prst="rect">
            <a:avLst/>
          </a:prstGeom>
          <a:noFill/>
        </p:spPr>
      </p:pic>
      <p:pic>
        <p:nvPicPr>
          <p:cNvPr id="1028" name="Picture 4" descr="http://mrsrombachreads.edublogs.org/files/2014/01/Kids-Got-Poetry-clipart-udju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19600"/>
            <a:ext cx="2438400" cy="18835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739251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dirty="0" smtClean="0"/>
              <a:t>As </a:t>
            </a:r>
            <a:r>
              <a:rPr lang="en-IE" dirty="0"/>
              <a:t>soon as Wolf began to feel</a:t>
            </a:r>
            <a:br>
              <a:rPr lang="en-IE" dirty="0"/>
            </a:br>
            <a:r>
              <a:rPr lang="en-IE" dirty="0"/>
              <a:t>That he would like a decent meal,</a:t>
            </a:r>
            <a:br>
              <a:rPr lang="en-IE" dirty="0"/>
            </a:br>
            <a:r>
              <a:rPr lang="en-IE" dirty="0"/>
              <a:t>He went and knocked on Grandma's door.</a:t>
            </a:r>
            <a:br>
              <a:rPr lang="en-IE" dirty="0"/>
            </a:br>
            <a:r>
              <a:rPr lang="en-IE" dirty="0"/>
              <a:t>When Grandma opened it, she saw</a:t>
            </a:r>
            <a:br>
              <a:rPr lang="en-IE" dirty="0"/>
            </a:br>
            <a:r>
              <a:rPr lang="en-IE" dirty="0"/>
              <a:t>The sharp white teeth, the horrid grin,</a:t>
            </a:r>
            <a:br>
              <a:rPr lang="en-IE" dirty="0"/>
            </a:br>
            <a:r>
              <a:rPr lang="en-IE" dirty="0"/>
              <a:t>And </a:t>
            </a:r>
            <a:r>
              <a:rPr lang="en-IE" dirty="0" err="1"/>
              <a:t>Wolfie</a:t>
            </a:r>
            <a:r>
              <a:rPr lang="en-IE" dirty="0"/>
              <a:t> said, "May I come in?"</a:t>
            </a:r>
            <a:br>
              <a:rPr lang="en-IE" dirty="0"/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1417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685800" y="533400"/>
            <a:ext cx="6781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dirty="0">
                <a:solidFill>
                  <a:srgbClr val="333333"/>
                </a:solidFill>
                <a:latin typeface="+mn-lt"/>
                <a:ea typeface="Calibri" panose="020F0502020204030204" pitchFamily="34" charset="0"/>
                <a:cs typeface="Helvetica" panose="020B0604020202020204" pitchFamily="34" charset="0"/>
              </a:rPr>
              <a:t>Poor Grandmamma was terrified,</a:t>
            </a:r>
            <a:br>
              <a:rPr lang="en-IE" sz="3200" dirty="0">
                <a:solidFill>
                  <a:srgbClr val="333333"/>
                </a:solidFill>
                <a:latin typeface="+mn-lt"/>
                <a:ea typeface="Calibri" panose="020F0502020204030204" pitchFamily="34" charset="0"/>
                <a:cs typeface="Helvetica" panose="020B0604020202020204" pitchFamily="34" charset="0"/>
              </a:rPr>
            </a:br>
            <a:r>
              <a:rPr lang="en-IE" sz="3200" dirty="0">
                <a:solidFill>
                  <a:srgbClr val="333333"/>
                </a:solidFill>
                <a:latin typeface="+mn-lt"/>
                <a:ea typeface="Calibri" panose="020F0502020204030204" pitchFamily="34" charset="0"/>
                <a:cs typeface="Helvetica" panose="020B0604020202020204" pitchFamily="34" charset="0"/>
              </a:rPr>
              <a:t>"He's going to eat me up!" she cried.</a:t>
            </a:r>
            <a:br>
              <a:rPr lang="en-IE" sz="3200" dirty="0">
                <a:solidFill>
                  <a:srgbClr val="333333"/>
                </a:solidFill>
                <a:latin typeface="+mn-lt"/>
                <a:ea typeface="Calibri" panose="020F0502020204030204" pitchFamily="34" charset="0"/>
                <a:cs typeface="Helvetica" panose="020B0604020202020204" pitchFamily="34" charset="0"/>
              </a:rPr>
            </a:br>
            <a:r>
              <a:rPr lang="en-IE" sz="3200" dirty="0">
                <a:solidFill>
                  <a:srgbClr val="333333"/>
                </a:solidFill>
                <a:latin typeface="+mn-lt"/>
                <a:ea typeface="Calibri" panose="020F0502020204030204" pitchFamily="34" charset="0"/>
                <a:cs typeface="Helvetica" panose="020B0604020202020204" pitchFamily="34" charset="0"/>
              </a:rPr>
              <a:t>And she was absolutely right.</a:t>
            </a:r>
            <a:br>
              <a:rPr lang="en-IE" sz="3200" dirty="0">
                <a:solidFill>
                  <a:srgbClr val="333333"/>
                </a:solidFill>
                <a:latin typeface="+mn-lt"/>
                <a:ea typeface="Calibri" panose="020F0502020204030204" pitchFamily="34" charset="0"/>
                <a:cs typeface="Helvetica" panose="020B0604020202020204" pitchFamily="34" charset="0"/>
              </a:rPr>
            </a:br>
            <a:r>
              <a:rPr lang="en-IE" sz="3200" dirty="0">
                <a:solidFill>
                  <a:srgbClr val="333333"/>
                </a:solidFill>
                <a:latin typeface="+mn-lt"/>
                <a:ea typeface="Calibri" panose="020F0502020204030204" pitchFamily="34" charset="0"/>
                <a:cs typeface="Helvetica" panose="020B0604020202020204" pitchFamily="34" charset="0"/>
              </a:rPr>
              <a:t>He ate her up in one big bite</a:t>
            </a:r>
            <a:r>
              <a:rPr lang="en-IE" sz="3200" dirty="0" smtClean="0">
                <a:solidFill>
                  <a:srgbClr val="333333"/>
                </a:solidFill>
                <a:latin typeface="+mn-lt"/>
                <a:ea typeface="Calibri" panose="020F0502020204030204" pitchFamily="34" charset="0"/>
                <a:cs typeface="Helvetica" panose="020B0604020202020204" pitchFamily="34" charset="0"/>
              </a:rPr>
              <a:t>.</a:t>
            </a:r>
          </a:p>
          <a:p>
            <a:pPr algn="ctr"/>
            <a:endParaRPr lang="en-IE" sz="3200" dirty="0">
              <a:solidFill>
                <a:srgbClr val="333333"/>
              </a:solidFill>
              <a:latin typeface="+mn-lt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IE" sz="3200" dirty="0">
                <a:latin typeface="+mn-lt"/>
              </a:rPr>
              <a:t>But Grandmamma was small and tough,</a:t>
            </a:r>
            <a:br>
              <a:rPr lang="en-IE" sz="3200" dirty="0">
                <a:latin typeface="+mn-lt"/>
              </a:rPr>
            </a:br>
            <a:r>
              <a:rPr lang="en-IE" sz="3200" dirty="0">
                <a:latin typeface="+mn-lt"/>
              </a:rPr>
              <a:t>And </a:t>
            </a:r>
            <a:r>
              <a:rPr lang="en-IE" sz="3200" dirty="0" err="1">
                <a:latin typeface="+mn-lt"/>
              </a:rPr>
              <a:t>Wolfie</a:t>
            </a:r>
            <a:r>
              <a:rPr lang="en-IE" sz="3200" dirty="0">
                <a:latin typeface="+mn-lt"/>
              </a:rPr>
              <a:t> wailed, "That's not enough!</a:t>
            </a:r>
            <a:br>
              <a:rPr lang="en-IE" sz="3200" dirty="0">
                <a:latin typeface="+mn-lt"/>
              </a:rPr>
            </a:br>
            <a:r>
              <a:rPr lang="en-IE" sz="3200" dirty="0">
                <a:latin typeface="+mn-lt"/>
              </a:rPr>
              <a:t>I haven't yet begun to feel</a:t>
            </a:r>
            <a:br>
              <a:rPr lang="en-IE" sz="3200" dirty="0">
                <a:latin typeface="+mn-lt"/>
              </a:rPr>
            </a:br>
            <a:r>
              <a:rPr lang="en-IE" sz="3200" dirty="0">
                <a:latin typeface="+mn-lt"/>
              </a:rPr>
              <a:t>That I have had a decent meal!"</a:t>
            </a:r>
            <a:br>
              <a:rPr lang="en-IE" sz="3200" dirty="0">
                <a:latin typeface="+mn-lt"/>
              </a:rPr>
            </a:br>
            <a:r>
              <a:rPr lang="en-IE" sz="3200" dirty="0">
                <a:latin typeface="+mn-lt"/>
              </a:rPr>
              <a:t>He ran around the kitchen yelping,</a:t>
            </a:r>
            <a:br>
              <a:rPr lang="en-IE" sz="3200" dirty="0">
                <a:latin typeface="+mn-lt"/>
              </a:rPr>
            </a:br>
            <a:r>
              <a:rPr lang="en-IE" sz="3200" dirty="0">
                <a:latin typeface="+mn-lt"/>
              </a:rPr>
              <a:t>"I've got to have a second helping!"</a:t>
            </a:r>
            <a:br>
              <a:rPr lang="en-IE" sz="3200" dirty="0">
                <a:latin typeface="+mn-lt"/>
              </a:rPr>
            </a:br>
            <a:r>
              <a:rPr lang="en-IE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/>
            </a:r>
            <a:br>
              <a:rPr lang="en-IE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24548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685800" y="533400"/>
            <a:ext cx="7848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dirty="0"/>
              <a:t>Then added with a frightful leer,</a:t>
            </a:r>
            <a:br>
              <a:rPr lang="en-IE" sz="3200" dirty="0"/>
            </a:br>
            <a:r>
              <a:rPr lang="en-IE" sz="3200" dirty="0"/>
              <a:t>"I'm therefore going to wait right here</a:t>
            </a:r>
            <a:br>
              <a:rPr lang="en-IE" sz="3200" dirty="0"/>
            </a:br>
            <a:r>
              <a:rPr lang="en-IE" sz="3200" dirty="0"/>
              <a:t>Till Little Miss Red Riding Hood</a:t>
            </a:r>
            <a:br>
              <a:rPr lang="en-IE" sz="3200" dirty="0"/>
            </a:br>
            <a:r>
              <a:rPr lang="en-IE" sz="3200" dirty="0"/>
              <a:t>Comes home from walking in the wood."</a:t>
            </a:r>
            <a:br>
              <a:rPr lang="en-IE" sz="3200" dirty="0"/>
            </a:br>
            <a:r>
              <a:rPr lang="en-IE" sz="3200" dirty="0"/>
              <a:t/>
            </a:r>
            <a:br>
              <a:rPr lang="en-IE" sz="3200" dirty="0"/>
            </a:br>
            <a:r>
              <a:rPr lang="en-IE" sz="3200" dirty="0"/>
              <a:t>He quickly put on Grandma's clothes,</a:t>
            </a:r>
            <a:br>
              <a:rPr lang="en-IE" sz="3200" dirty="0"/>
            </a:br>
            <a:r>
              <a:rPr lang="en-IE" sz="3200" dirty="0"/>
              <a:t>(Of course he hadn't eaten those).</a:t>
            </a:r>
            <a:br>
              <a:rPr lang="en-IE" sz="3200" dirty="0"/>
            </a:br>
            <a:r>
              <a:rPr lang="en-IE" sz="3200" dirty="0"/>
              <a:t>He dressed himself in coat and hat.</a:t>
            </a:r>
            <a:br>
              <a:rPr lang="en-IE" sz="3200" dirty="0"/>
            </a:br>
            <a:r>
              <a:rPr lang="en-IE" sz="3200" dirty="0"/>
              <a:t>He put on shoes, and after that,</a:t>
            </a:r>
            <a:br>
              <a:rPr lang="en-IE" sz="3200" dirty="0"/>
            </a:br>
            <a:r>
              <a:rPr lang="en-IE" sz="3200" dirty="0"/>
              <a:t>He even brushed and curled his hair,</a:t>
            </a:r>
            <a:br>
              <a:rPr lang="en-IE" sz="3200" dirty="0"/>
            </a:br>
            <a:r>
              <a:rPr lang="en-IE" sz="3200" dirty="0"/>
              <a:t>Then sat himself in Grandma's chair.</a:t>
            </a:r>
            <a:r>
              <a:rPr lang="en-IE" sz="3200" dirty="0">
                <a:latin typeface="+mn-lt"/>
              </a:rPr>
              <a:t/>
            </a:r>
            <a:br>
              <a:rPr lang="en-IE" sz="3200" dirty="0">
                <a:latin typeface="+mn-lt"/>
              </a:rPr>
            </a:br>
            <a:r>
              <a:rPr lang="en-IE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/>
            </a:r>
            <a:br>
              <a:rPr lang="en-IE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62923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685800" y="5334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dirty="0"/>
              <a:t>In came the little girl in red.</a:t>
            </a:r>
            <a:br>
              <a:rPr lang="en-IE" sz="3200" dirty="0"/>
            </a:br>
            <a:r>
              <a:rPr lang="en-IE" sz="3200" dirty="0"/>
              <a:t>She stopped. She stared. And then she said,</a:t>
            </a:r>
            <a:br>
              <a:rPr lang="en-IE" sz="3200" dirty="0"/>
            </a:br>
            <a:r>
              <a:rPr lang="en-IE" sz="3200" dirty="0"/>
              <a:t>"What great big ears you have, Grandma."</a:t>
            </a:r>
            <a:br>
              <a:rPr lang="en-IE" sz="3200" dirty="0"/>
            </a:br>
            <a:r>
              <a:rPr lang="en-IE" sz="3200" dirty="0"/>
              <a:t>"All the better to hear you with,"</a:t>
            </a:r>
            <a:br>
              <a:rPr lang="en-IE" sz="3200" dirty="0"/>
            </a:br>
            <a:r>
              <a:rPr lang="en-IE" sz="3200" dirty="0"/>
              <a:t>the Wolf replied.</a:t>
            </a:r>
            <a:br>
              <a:rPr lang="en-IE" sz="3200" dirty="0"/>
            </a:br>
            <a:r>
              <a:rPr lang="en-IE" sz="3200" dirty="0"/>
              <a:t>"What great big eyes you have, Grandma."</a:t>
            </a:r>
            <a:br>
              <a:rPr lang="en-IE" sz="3200" dirty="0"/>
            </a:br>
            <a:r>
              <a:rPr lang="en-IE" sz="3200" dirty="0"/>
              <a:t>said Little Red Riding Hood.</a:t>
            </a:r>
            <a:br>
              <a:rPr lang="en-IE" sz="3200" dirty="0"/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94234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685800" y="533400"/>
            <a:ext cx="7848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dirty="0"/>
              <a:t>All the better to see you with,"</a:t>
            </a:r>
            <a:br>
              <a:rPr lang="en-IE" sz="3200" dirty="0"/>
            </a:br>
            <a:r>
              <a:rPr lang="en-IE" sz="3200" dirty="0"/>
              <a:t>the Wolf replied.</a:t>
            </a:r>
            <a:br>
              <a:rPr lang="en-IE" sz="3200" dirty="0"/>
            </a:br>
            <a:r>
              <a:rPr lang="en-IE" sz="3200" dirty="0"/>
              <a:t>He sat there watching her and smiled.</a:t>
            </a:r>
            <a:br>
              <a:rPr lang="en-IE" sz="3200" dirty="0"/>
            </a:br>
            <a:r>
              <a:rPr lang="en-IE" sz="3200" dirty="0"/>
              <a:t>He thought, I'm going to eat this child.</a:t>
            </a:r>
            <a:br>
              <a:rPr lang="en-IE" sz="3200" dirty="0"/>
            </a:br>
            <a:r>
              <a:rPr lang="en-IE" sz="3200" dirty="0"/>
              <a:t>Compared with her old Grandmamma,</a:t>
            </a:r>
            <a:br>
              <a:rPr lang="en-IE" sz="3200" dirty="0"/>
            </a:br>
            <a:r>
              <a:rPr lang="en-IE" sz="3200" dirty="0"/>
              <a:t>She's going to taste like caviar.</a:t>
            </a:r>
            <a:br>
              <a:rPr lang="en-IE" sz="3200" dirty="0"/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63362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685800" y="533400"/>
            <a:ext cx="78486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dirty="0"/>
              <a:t>Then Little Red Riding Hood said, "</a:t>
            </a:r>
            <a:br>
              <a:rPr lang="en-IE" sz="3200" dirty="0"/>
            </a:br>
            <a:r>
              <a:rPr lang="en-IE" sz="3200" dirty="0"/>
              <a:t>But Grandma, what a lovely great big</a:t>
            </a:r>
            <a:br>
              <a:rPr lang="en-IE" sz="3200" dirty="0"/>
            </a:br>
            <a:r>
              <a:rPr lang="en-IE" sz="3200" dirty="0"/>
              <a:t>furry coat you have on."</a:t>
            </a:r>
            <a:br>
              <a:rPr lang="en-IE" sz="3200" dirty="0"/>
            </a:br>
            <a:r>
              <a:rPr lang="en-IE" sz="3200" dirty="0"/>
              <a:t/>
            </a:r>
            <a:br>
              <a:rPr lang="en-IE" sz="3200" dirty="0"/>
            </a:br>
            <a:r>
              <a:rPr lang="en-IE" sz="3200" dirty="0"/>
              <a:t>"That's wrong!" cried Wolf.</a:t>
            </a:r>
            <a:br>
              <a:rPr lang="en-IE" sz="3200" dirty="0"/>
            </a:br>
            <a:r>
              <a:rPr lang="en-IE" sz="3200" dirty="0"/>
              <a:t>"Have you forgot</a:t>
            </a:r>
            <a:br>
              <a:rPr lang="en-IE" sz="3200" dirty="0"/>
            </a:br>
            <a:r>
              <a:rPr lang="en-IE" sz="3200" dirty="0"/>
              <a:t>To tell me what BIG TEETH I've got?</a:t>
            </a:r>
            <a:br>
              <a:rPr lang="en-IE" sz="3200" dirty="0"/>
            </a:br>
            <a:r>
              <a:rPr lang="en-IE" sz="3200" dirty="0"/>
              <a:t>Ah well, no matter what you say,</a:t>
            </a:r>
            <a:br>
              <a:rPr lang="en-IE" sz="3200" dirty="0"/>
            </a:br>
            <a:r>
              <a:rPr lang="en-IE" sz="3200" dirty="0"/>
              <a:t>I'm going to eat you anyway."</a:t>
            </a:r>
            <a:br>
              <a:rPr lang="en-IE" sz="3200" dirty="0"/>
            </a:br>
            <a:r>
              <a:rPr lang="en-IE" sz="3200" dirty="0"/>
              <a:t/>
            </a:r>
            <a:br>
              <a:rPr lang="en-IE" sz="3200" dirty="0"/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7254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685800" y="5334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dirty="0"/>
              <a:t>The small girl smiles. One eyelid flickers.</a:t>
            </a:r>
            <a:br>
              <a:rPr lang="en-IE" sz="3200" dirty="0"/>
            </a:br>
            <a:r>
              <a:rPr lang="en-IE" sz="3200" dirty="0"/>
              <a:t>She whips a pistol from her knickers.</a:t>
            </a:r>
            <a:br>
              <a:rPr lang="en-IE" sz="3200" dirty="0"/>
            </a:br>
            <a:r>
              <a:rPr lang="en-IE" sz="3200" dirty="0"/>
              <a:t>She aims it at the creature's head,</a:t>
            </a:r>
            <a:br>
              <a:rPr lang="en-IE" sz="3200" dirty="0"/>
            </a:br>
            <a:r>
              <a:rPr lang="en-IE" sz="3200" dirty="0"/>
              <a:t>And bang </a:t>
            </a:r>
            <a:r>
              <a:rPr lang="en-IE" sz="3200" dirty="0" err="1"/>
              <a:t>bang</a:t>
            </a:r>
            <a:r>
              <a:rPr lang="en-IE" sz="3200" dirty="0"/>
              <a:t> </a:t>
            </a:r>
            <a:r>
              <a:rPr lang="en-IE" sz="3200" dirty="0" err="1"/>
              <a:t>bang</a:t>
            </a:r>
            <a:r>
              <a:rPr lang="en-IE" sz="3200" dirty="0"/>
              <a:t>, she shoots him dead.</a:t>
            </a:r>
            <a:br>
              <a:rPr lang="en-IE" sz="3200" dirty="0"/>
            </a:br>
            <a:r>
              <a:rPr lang="en-IE" sz="3200" dirty="0"/>
              <a:t/>
            </a:r>
            <a:br>
              <a:rPr lang="en-IE" sz="3200" dirty="0"/>
            </a:br>
            <a:r>
              <a:rPr lang="en-IE" sz="3200" dirty="0"/>
              <a:t>A few weeks later, in the wood,</a:t>
            </a:r>
            <a:br>
              <a:rPr lang="en-IE" sz="3200" dirty="0"/>
            </a:br>
            <a:r>
              <a:rPr lang="en-IE" sz="3200" dirty="0"/>
              <a:t>I came across Miss Riding Hood.</a:t>
            </a:r>
            <a:br>
              <a:rPr lang="en-IE" sz="3200" dirty="0"/>
            </a:br>
            <a:r>
              <a:rPr lang="en-IE" sz="3200" dirty="0"/>
              <a:t>But what a change! No cloak of red,</a:t>
            </a:r>
            <a:br>
              <a:rPr lang="en-IE" sz="3200" dirty="0"/>
            </a:br>
            <a:r>
              <a:rPr lang="en-IE" sz="3200" dirty="0"/>
              <a:t>No silly hood upon her head.</a:t>
            </a:r>
            <a:br>
              <a:rPr lang="en-IE" sz="3200" dirty="0"/>
            </a:br>
            <a:r>
              <a:rPr lang="en-IE" sz="3200" dirty="0"/>
              <a:t>She said, "Hello, and do please note</a:t>
            </a:r>
            <a:br>
              <a:rPr lang="en-IE" sz="3200" dirty="0"/>
            </a:br>
            <a:r>
              <a:rPr lang="en-IE" sz="3200" dirty="0"/>
              <a:t>My lovely furry </a:t>
            </a:r>
            <a:r>
              <a:rPr lang="en-IE" sz="3200" dirty="0" err="1"/>
              <a:t>wolfskin</a:t>
            </a:r>
            <a:r>
              <a:rPr lang="en-IE" sz="3200" dirty="0"/>
              <a:t> coat."</a:t>
            </a:r>
          </a:p>
        </p:txBody>
      </p:sp>
    </p:spTree>
    <p:extLst>
      <p:ext uri="{BB962C8B-B14F-4D97-AF65-F5344CB8AC3E}">
        <p14:creationId xmlns:p14="http://schemas.microsoft.com/office/powerpoint/2010/main" val="2882208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67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</vt:lpstr>
      <vt:lpstr>Office Theme</vt:lpstr>
      <vt:lpstr>Poem of the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</dc:title>
  <dc:creator>Barry Slack</dc:creator>
  <cp:lastModifiedBy>bslack</cp:lastModifiedBy>
  <cp:revision>134</cp:revision>
  <dcterms:created xsi:type="dcterms:W3CDTF">2006-08-16T00:00:00Z</dcterms:created>
  <dcterms:modified xsi:type="dcterms:W3CDTF">2015-09-10T21:21:37Z</dcterms:modified>
</cp:coreProperties>
</file>