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775" r:id="rId2"/>
    <p:sldId id="772" r:id="rId3"/>
    <p:sldId id="773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441" autoAdjust="0"/>
    <p:restoredTop sz="94660"/>
  </p:normalViewPr>
  <p:slideViewPr>
    <p:cSldViewPr>
      <p:cViewPr varScale="1">
        <p:scale>
          <a:sx n="58" d="100"/>
          <a:sy n="58" d="100"/>
        </p:scale>
        <p:origin x="-7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5F0D411-63FE-41EA-B605-2C634AA7077F}" type="datetimeFigureOut">
              <a:rPr lang="en-GB"/>
              <a:pPr>
                <a:defRPr/>
              </a:pPr>
              <a:t>04/09/2015</a:t>
            </a:fld>
            <a:endParaRPr lang="en-GB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82A9015-A212-4039-BFB4-7E2B5C7ED2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568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174BA6C-420E-45B0-B88C-256E341077BE}" type="datetimeFigureOut">
              <a:rPr lang="en-IE"/>
              <a:pPr>
                <a:defRPr/>
              </a:pPr>
              <a:t>04/09/2015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E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E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15FD2BA-32ED-4D20-8456-5F7FB7E53778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059513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5FD2BA-32ED-4D20-8456-5F7FB7E53778}" type="slidenum">
              <a:rPr lang="en-IE" smtClean="0"/>
              <a:pPr>
                <a:defRPr/>
              </a:pPr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95187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D1F6F-0131-499F-932B-1289191D2C7E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3D089-2280-4BD8-BB05-C8DC8A2257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11183-D777-4AD5-8CDB-0CDB60B4106E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6C8D9-F1BD-4E4E-A02B-DBFF79CED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CAC7E-52F9-4F68-A922-9CC406FB4273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CD567-96E8-47A3-A95D-E7F986EBF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IE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AC7F4-6A84-427A-BA04-FA0B5E725284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6D822-CD28-4C33-B75B-347E9FBFE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A6250-F2FB-4275-BEB4-E34205FF15A8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F764E-EB47-40CF-A775-0AA3ADB12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15781-A691-4876-A3E3-E52BD9D8F692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3F0A0-7987-4C97-9722-6D351A9C7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747D9-4E2C-4045-9323-7351235C2C4C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0362D-A8C7-42D8-B65F-A818C0A16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80884-6B08-4116-A017-19B81BA8037B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E7B00-28C1-4C37-9A52-9A920864D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B93D9-E175-4418-8BA2-8570B2C0AF05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1FBA2-122A-4144-AFFE-09EFF0A92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08C02-C9F1-40A1-872E-CE96EAD70C15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9DA3A-DDEB-4BC9-9D3A-A298BAF86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533D0-78AE-49E5-B4DC-21B877F6E2B0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86454-8468-4F4D-BF19-EFE4827CA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F5C0E-9BAC-48BD-9DCD-9BADEBFD6C11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63017-BB3C-4936-9956-2C76F9F1A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8C1CF5-81BE-412C-B443-5EA1B1778416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7A63F7-93CA-439B-91D7-4CAC4DD87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81000"/>
            <a:ext cx="8637588" cy="9144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Poem of the Day</a:t>
            </a:r>
            <a:endParaRPr lang="en-GB" sz="6000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81400" y="2438400"/>
            <a:ext cx="5029200" cy="261610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en-IE" sz="4400" b="1" u="sng" dirty="0" smtClean="0"/>
              <a:t>Homework, Oh Homework</a:t>
            </a:r>
          </a:p>
          <a:p>
            <a:pPr algn="ctr"/>
            <a:endParaRPr lang="en-IE" sz="4400" b="1" u="sng" dirty="0" smtClean="0"/>
          </a:p>
          <a:p>
            <a:pPr algn="ctr"/>
            <a:r>
              <a:rPr lang="en-IE" sz="3200" dirty="0" smtClean="0"/>
              <a:t>By Jack </a:t>
            </a:r>
            <a:r>
              <a:rPr lang="en-IE" sz="3200" dirty="0" err="1" smtClean="0"/>
              <a:t>Prelutsky</a:t>
            </a:r>
            <a:endParaRPr lang="en-IE" sz="3200" dirty="0"/>
          </a:p>
        </p:txBody>
      </p:sp>
      <p:pic>
        <p:nvPicPr>
          <p:cNvPr id="1026" name="Picture 2" descr="http://bestclipartblog.com/clipart-pics/poetry-clip-art-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600200"/>
            <a:ext cx="2667000" cy="2459567"/>
          </a:xfrm>
          <a:prstGeom prst="rect">
            <a:avLst/>
          </a:prstGeom>
          <a:noFill/>
        </p:spPr>
      </p:pic>
      <p:pic>
        <p:nvPicPr>
          <p:cNvPr id="1028" name="Picture 4" descr="http://mrsrombachreads.edublogs.org/files/2014/01/Kids-Got-Poetry-clipart-udjun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419600"/>
            <a:ext cx="2438400" cy="18835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862513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IE" sz="5300" b="1" dirty="0" smtClean="0">
                <a:solidFill>
                  <a:srgbClr val="FFC000"/>
                </a:solidFill>
              </a:rPr>
              <a:t/>
            </a:r>
            <a:br>
              <a:rPr lang="en-IE" sz="5300" b="1" dirty="0" smtClean="0">
                <a:solidFill>
                  <a:srgbClr val="FFC000"/>
                </a:solidFill>
              </a:rPr>
            </a:br>
            <a:r>
              <a:rPr lang="en-IE" sz="5300" dirty="0" smtClean="0"/>
              <a:t> </a:t>
            </a:r>
            <a:r>
              <a:rPr lang="en-IE" sz="5300" dirty="0" smtClean="0">
                <a:solidFill>
                  <a:srgbClr val="FF0000"/>
                </a:solidFill>
              </a:rPr>
              <a:t>Homework! Oh, Homework</a:t>
            </a:r>
            <a:br>
              <a:rPr lang="en-IE" sz="5300" dirty="0" smtClean="0">
                <a:solidFill>
                  <a:srgbClr val="FF0000"/>
                </a:solidFill>
              </a:rPr>
            </a:br>
            <a:r>
              <a:rPr lang="en-IE" sz="5300" dirty="0" smtClean="0">
                <a:solidFill>
                  <a:srgbClr val="FF0000"/>
                </a:solidFill>
              </a:rPr>
              <a:t>by Jack </a:t>
            </a:r>
            <a:r>
              <a:rPr lang="en-IE" sz="5300" dirty="0" err="1" smtClean="0">
                <a:solidFill>
                  <a:srgbClr val="FF0000"/>
                </a:solidFill>
              </a:rPr>
              <a:t>Prelutsky</a:t>
            </a:r>
            <a:r>
              <a:rPr lang="en-IE" sz="5300" cap="all" dirty="0" smtClean="0"/>
              <a:t/>
            </a:r>
            <a:br>
              <a:rPr lang="en-IE" sz="5300" cap="all" dirty="0" smtClean="0"/>
            </a:br>
            <a:r>
              <a:rPr lang="en-IE" sz="6000" dirty="0" smtClean="0"/>
              <a:t> </a:t>
            </a:r>
            <a:r>
              <a:rPr lang="en-IE" dirty="0" smtClean="0"/>
              <a:t/>
            </a:r>
            <a:br>
              <a:rPr lang="en-IE" dirty="0" smtClean="0"/>
            </a:br>
            <a:endParaRPr lang="en-IE" sz="2700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2133600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3600" dirty="0" smtClean="0"/>
              <a:t>Homework! Oh, Homework!</a:t>
            </a:r>
            <a:br>
              <a:rPr lang="en-IE" sz="3600" dirty="0" smtClean="0"/>
            </a:br>
            <a:r>
              <a:rPr lang="en-IE" sz="3600" dirty="0" smtClean="0"/>
              <a:t>I hate you! You stink!</a:t>
            </a:r>
            <a:br>
              <a:rPr lang="en-IE" sz="3600" dirty="0" smtClean="0"/>
            </a:br>
            <a:r>
              <a:rPr lang="en-IE" sz="3600" dirty="0" smtClean="0"/>
              <a:t>I wish I could wash you away in the sink,</a:t>
            </a:r>
            <a:br>
              <a:rPr lang="en-IE" sz="3600" dirty="0" smtClean="0"/>
            </a:br>
            <a:r>
              <a:rPr lang="en-IE" sz="3600" dirty="0" smtClean="0"/>
              <a:t>if only a bomb</a:t>
            </a:r>
            <a:br>
              <a:rPr lang="en-IE" sz="3600" dirty="0" smtClean="0"/>
            </a:br>
            <a:r>
              <a:rPr lang="en-IE" sz="3600" dirty="0" smtClean="0"/>
              <a:t>would explode you to bits.</a:t>
            </a:r>
            <a:br>
              <a:rPr lang="en-IE" sz="3600" dirty="0" smtClean="0"/>
            </a:br>
            <a:r>
              <a:rPr lang="en-IE" sz="3600" dirty="0" smtClean="0"/>
              <a:t>Homework! Oh, homework!</a:t>
            </a:r>
            <a:br>
              <a:rPr lang="en-IE" sz="3600" dirty="0" smtClean="0"/>
            </a:br>
            <a:r>
              <a:rPr lang="en-IE" sz="3600" dirty="0" smtClean="0"/>
              <a:t>You’re giving me fits.</a:t>
            </a:r>
            <a:r>
              <a:rPr lang="en-IE" sz="3600" dirty="0" smtClean="0">
                <a:solidFill>
                  <a:srgbClr val="FFFF00"/>
                </a:solidFill>
              </a:rPr>
              <a:t> 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04800" y="1447800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3600" dirty="0" smtClean="0"/>
              <a:t>I’d rather take baths</a:t>
            </a:r>
            <a:br>
              <a:rPr lang="en-IE" sz="3600" dirty="0" smtClean="0"/>
            </a:br>
            <a:r>
              <a:rPr lang="en-IE" sz="3600" dirty="0" smtClean="0"/>
              <a:t>with a man-eating shark,</a:t>
            </a:r>
            <a:br>
              <a:rPr lang="en-IE" sz="3600" dirty="0" smtClean="0"/>
            </a:br>
            <a:r>
              <a:rPr lang="en-IE" sz="3600" dirty="0" smtClean="0"/>
              <a:t>or wrestle a lion</a:t>
            </a:r>
            <a:br>
              <a:rPr lang="en-IE" sz="3600" dirty="0" smtClean="0"/>
            </a:br>
            <a:r>
              <a:rPr lang="en-IE" sz="3600" dirty="0" smtClean="0"/>
              <a:t>alone in the dark,</a:t>
            </a:r>
            <a:br>
              <a:rPr lang="en-IE" sz="3600" dirty="0" smtClean="0"/>
            </a:br>
            <a:r>
              <a:rPr lang="en-IE" sz="3600" dirty="0" smtClean="0"/>
              <a:t>eat spinach and liver,</a:t>
            </a:r>
            <a:br>
              <a:rPr lang="en-IE" sz="3600" dirty="0" smtClean="0"/>
            </a:br>
            <a:r>
              <a:rPr lang="en-IE" sz="3600" dirty="0" smtClean="0"/>
              <a:t>pet ten porcupines,</a:t>
            </a:r>
            <a:br>
              <a:rPr lang="en-IE" sz="3600" dirty="0" smtClean="0"/>
            </a:br>
            <a:r>
              <a:rPr lang="en-IE" sz="3600" dirty="0" smtClean="0"/>
              <a:t>than tackle the homework</a:t>
            </a:r>
            <a:br>
              <a:rPr lang="en-IE" sz="3600" dirty="0" smtClean="0"/>
            </a:br>
            <a:r>
              <a:rPr lang="en-IE" sz="3600" dirty="0" smtClean="0"/>
              <a:t>my teacher assigns.</a:t>
            </a:r>
            <a:endParaRPr lang="en-IE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22</Words>
  <Application>Microsoft Office PowerPoint</Application>
  <PresentationFormat>On-screen Show (4:3)</PresentationFormat>
  <Paragraphs>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Poem of the Day</vt:lpstr>
      <vt:lpstr>  Homework! Oh, Homework by Jack Prelutsky  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 You Know</dc:title>
  <dc:creator>Barry Slack</dc:creator>
  <cp:lastModifiedBy>bslack</cp:lastModifiedBy>
  <cp:revision>125</cp:revision>
  <dcterms:created xsi:type="dcterms:W3CDTF">2006-08-16T00:00:00Z</dcterms:created>
  <dcterms:modified xsi:type="dcterms:W3CDTF">2015-09-04T22:20:17Z</dcterms:modified>
</cp:coreProperties>
</file>