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704" r:id="rId2"/>
    <p:sldId id="705" r:id="rId3"/>
    <p:sldId id="70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F0D411-63FE-41EA-B605-2C634AA7077F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2A9015-A212-4039-BFB4-7E2B5C7E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74BA6C-420E-45B0-B88C-256E341077BE}" type="datetimeFigureOut">
              <a:rPr lang="en-IE"/>
              <a:pPr>
                <a:defRPr/>
              </a:pPr>
              <a:t>28/07/2015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FD2BA-32ED-4D20-8456-5F7FB7E537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FD2BA-32ED-4D20-8456-5F7FB7E53778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D1F6F-0131-499F-932B-1289191D2C7E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F73D089-2280-4BD8-BB05-C8DC8A2257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11183-D777-4AD5-8CDB-0CDB60B4106E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6C8D9-F1BD-4E4E-A02B-DBFF79CED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CAC7E-52F9-4F68-A922-9CC406FB4273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CD567-96E8-47A3-A95D-E7F986EBF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A6250-F2FB-4275-BEB4-E34205FF15A8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39F764E-EB47-40CF-A775-0AA3ADB12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15781-A691-4876-A3E3-E52BD9D8F692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3F0A0-7987-4C97-9722-6D351A9C7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747D9-4E2C-4045-9323-7351235C2C4C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0362D-A8C7-42D8-B65F-A818C0A16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80884-6B08-4116-A017-19B81BA8037B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DB1E7B00-28C1-4C37-9A52-9A920864D0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B93D9-E175-4418-8BA2-8570B2C0AF05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1FBA2-122A-4144-AFFE-09EFF0A92D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08C02-C9F1-40A1-872E-CE96EAD70C15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9DA3A-DDEB-4BC9-9D3A-A298BAF86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4533D0-78AE-49E5-B4DC-21B877F6E2B0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86454-8468-4F4D-BF19-EFE4827CA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F5C0E-9BAC-48BD-9DCD-9BADEBFD6C11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63017-BB3C-4936-9956-2C76F9F1A8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8C1CF5-81BE-412C-B443-5EA1B1778416}" type="datetimeFigureOut">
              <a:rPr lang="en-US" smtClean="0"/>
              <a:pPr>
                <a:defRPr/>
              </a:pPr>
              <a:t>7/28/2015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7A63F7-93CA-439B-91D7-4CAC4DD8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37588" cy="9144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Poem of the Day</a:t>
            </a:r>
            <a:endParaRPr lang="en-GB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1676400"/>
            <a:ext cx="5029200" cy="126188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IE" sz="4400" b="1" u="sng" dirty="0" smtClean="0"/>
              <a:t>Distracted</a:t>
            </a:r>
          </a:p>
          <a:p>
            <a:pPr algn="ctr"/>
            <a:r>
              <a:rPr lang="en-IE" sz="3200" dirty="0" smtClean="0"/>
              <a:t>By Gregory Harrison</a:t>
            </a:r>
            <a:endParaRPr lang="en-IE" sz="3200" dirty="0"/>
          </a:p>
        </p:txBody>
      </p:sp>
      <p:pic>
        <p:nvPicPr>
          <p:cNvPr id="1026" name="Picture 2" descr="http://bestclipartblog.com/clipart-pics/poetry-clip-ar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667000" cy="2459567"/>
          </a:xfrm>
          <a:prstGeom prst="rect">
            <a:avLst/>
          </a:prstGeom>
          <a:noFill/>
        </p:spPr>
      </p:pic>
      <p:pic>
        <p:nvPicPr>
          <p:cNvPr id="1028" name="Picture 4" descr="http://mrsrombachreads.edublogs.org/files/2014/01/Kids-Got-Poetry-clipart-udju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438400" cy="1883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5" descr="welcomebacktoschoo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581400"/>
            <a:ext cx="2514600" cy="252248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28800"/>
            <a:ext cx="8610600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Distracted the mother said to her boy,</a:t>
            </a:r>
            <a:endParaRPr lang="en-IE" sz="2800" dirty="0" smtClean="0">
              <a:solidFill>
                <a:srgbClr val="FFFF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“Do you try to upset and perplex and annoy?</a:t>
            </a:r>
            <a:endParaRPr lang="en-IE" sz="2800" dirty="0" smtClean="0">
              <a:solidFill>
                <a:srgbClr val="FFFF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Now give me four reasons – and don’t play the fool – Why you shouldn’t get up and get ready for school.”</a:t>
            </a:r>
            <a:endParaRPr lang="en-IE" sz="2800" dirty="0" smtClean="0">
              <a:solidFill>
                <a:srgbClr val="FFFF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381000"/>
            <a:ext cx="8637588" cy="9144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0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Poem of the Day</a:t>
            </a:r>
            <a:endParaRPr kumimoji="0" lang="en-GB" sz="60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458200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Her son replied slowly, “Well, mother, you see,</a:t>
            </a:r>
            <a:endParaRPr lang="en-IE" sz="2800" dirty="0" smtClean="0">
              <a:solidFill>
                <a:srgbClr val="FFFF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I can’t stand the teachers and they detest me;</a:t>
            </a:r>
            <a:endParaRPr lang="en-IE" sz="2800" dirty="0" smtClean="0">
              <a:solidFill>
                <a:srgbClr val="FFFF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And there isn’t a boy or a girl in the place</a:t>
            </a:r>
            <a:endParaRPr lang="en-IE" sz="2800" dirty="0" smtClean="0">
              <a:solidFill>
                <a:srgbClr val="FFFF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</a:rPr>
              <a:t>That I like, or in turn, that delights in my face.”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52600"/>
            <a:ext cx="8610600" cy="45243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“And I’ll give you two reasons,” she said, </a:t>
            </a: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“why you ought</a:t>
            </a:r>
            <a:endParaRPr lang="en-IE" sz="3600" dirty="0" smtClean="0">
              <a:solidFill>
                <a:srgbClr val="FFFF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Get yourself off to school</a:t>
            </a: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 before you get caught;</a:t>
            </a:r>
            <a:endParaRPr lang="en-IE" sz="3600" dirty="0" smtClean="0">
              <a:solidFill>
                <a:srgbClr val="FFFF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Because, first, you are forty, </a:t>
            </a: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and, next, you young fool,</a:t>
            </a:r>
            <a:endParaRPr lang="en-IE" sz="3600" dirty="0" smtClean="0">
              <a:solidFill>
                <a:srgbClr val="FFFF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It’s your job to be there.</a:t>
            </a:r>
            <a:endParaRPr lang="en-IE" sz="3600" dirty="0" smtClean="0">
              <a:solidFill>
                <a:srgbClr val="FFFF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FF00"/>
                </a:solidFill>
              </a:rPr>
              <a:t>You’re the head of the school.”</a:t>
            </a:r>
            <a:endParaRPr lang="en-IE" sz="3600" dirty="0">
              <a:solidFill>
                <a:srgbClr val="FFFF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381000"/>
            <a:ext cx="8637588" cy="9144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6000" b="0" i="0" u="none" strike="noStrike" kern="1200" cap="all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Poem of the Day</a:t>
            </a:r>
            <a:endParaRPr kumimoji="0" lang="en-GB" sz="60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724</TotalTime>
  <Words>163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Poem of the Day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Barry Slack</dc:creator>
  <cp:lastModifiedBy>bslack</cp:lastModifiedBy>
  <cp:revision>131</cp:revision>
  <dcterms:created xsi:type="dcterms:W3CDTF">2006-08-16T00:00:00Z</dcterms:created>
  <dcterms:modified xsi:type="dcterms:W3CDTF">2015-07-28T18:18:14Z</dcterms:modified>
</cp:coreProperties>
</file>